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Nuni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8680263a8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8680263a8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8680263a8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8680263a8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88542f0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88542f0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88542f0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88542f0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8680263a8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8680263a8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8680263a8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8680263a8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4b9c78f5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4b9c78f5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b6f78fab1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b6f78fab1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84b9c78f5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84b9c78f5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b6f78fab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b6f78fab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84b9c78f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84b9c78f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84b9c78f5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84b9c78f5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8680263a8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8680263a8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8680263a8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8680263a8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nZxCTNFjNUHtVeC-0Lk85FZlx87T_gn5Nl3uCDvb3po/edit#gid=790763898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hyperlink" Target="https://www.google.es/maps/place/Av.+d'Eduard+Maristany,+368,+Nave+17,+08918+Badalona,+Barcelona/@41.4312062,2.2347401,17.75z/data=!4m5!3m4!1s0x12a4bb450a287ad9:0xa72edb51ac08da04!8m2!3d41.4311663!4d2.2358494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1072000" y="1463550"/>
            <a:ext cx="4568700" cy="11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chemeClr val="dk2"/>
                </a:solidFill>
              </a:rPr>
              <a:t>Te</a:t>
            </a:r>
            <a:r>
              <a:rPr lang="es" sz="7200">
                <a:solidFill>
                  <a:schemeClr val="dk2"/>
                </a:solidFill>
              </a:rPr>
              <a:t>c</a:t>
            </a:r>
            <a:r>
              <a:rPr lang="es" sz="7200">
                <a:solidFill>
                  <a:schemeClr val="dk2"/>
                </a:solidFill>
              </a:rPr>
              <a:t>nobyte</a:t>
            </a:r>
            <a:endParaRPr sz="7200">
              <a:solidFill>
                <a:schemeClr val="dk2"/>
              </a:solidFill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6433775" y="3747325"/>
            <a:ext cx="2233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Pedro Méndez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Alejandro Santos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Pau Zambrana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345150" y="255525"/>
            <a:ext cx="2453700" cy="4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Organigrama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162" y="1128175"/>
            <a:ext cx="7147675" cy="36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703338" y="255475"/>
            <a:ext cx="1737300" cy="4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Factura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6" name="Google Shape;156;p2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971" r="941" t="1594"/>
          <a:stretch/>
        </p:blipFill>
        <p:spPr>
          <a:xfrm>
            <a:off x="2772725" y="1157975"/>
            <a:ext cx="3564301" cy="369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562350" y="248650"/>
            <a:ext cx="2019300" cy="5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Publicidad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975" y="1193525"/>
            <a:ext cx="2960050" cy="363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050700" y="277075"/>
            <a:ext cx="3042600" cy="5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Marketing digital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14600"/>
            <a:ext cx="3568500" cy="178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4">
            <a:alphaModFix/>
          </a:blip>
          <a:srcRect b="28965" l="0" r="0" t="18513"/>
          <a:stretch/>
        </p:blipFill>
        <p:spPr>
          <a:xfrm>
            <a:off x="4636425" y="2165774"/>
            <a:ext cx="3870757" cy="128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/>
        </p:nvSpPr>
        <p:spPr>
          <a:xfrm>
            <a:off x="3094350" y="220250"/>
            <a:ext cx="2955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"/>
                <a:ea typeface="Nunito"/>
                <a:cs typeface="Nunito"/>
                <a:sym typeface="Nunito"/>
              </a:rPr>
              <a:t>Conclusiones 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5" name="Google Shape;175;p26"/>
          <p:cNvSpPr txBox="1"/>
          <p:nvPr/>
        </p:nvSpPr>
        <p:spPr>
          <a:xfrm>
            <a:off x="2473350" y="2095750"/>
            <a:ext cx="419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 u="sng">
                <a:latin typeface="Roboto"/>
                <a:ea typeface="Roboto"/>
                <a:cs typeface="Roboto"/>
                <a:sym typeface="Roboto"/>
              </a:rPr>
              <a:t>Somos los putos amos.</a:t>
            </a:r>
            <a:endParaRPr b="1" sz="3000" u="sng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/>
        </p:nvSpPr>
        <p:spPr>
          <a:xfrm>
            <a:off x="1901550" y="1638000"/>
            <a:ext cx="5340900" cy="18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latin typeface="Nunito"/>
                <a:ea typeface="Nunito"/>
                <a:cs typeface="Nunito"/>
                <a:sym typeface="Nunito"/>
              </a:rPr>
              <a:t>Esperamos que os haya gustado </a:t>
            </a:r>
            <a:endParaRPr sz="55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416400" y="362350"/>
            <a:ext cx="2311200" cy="4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Introducción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b="0" l="-1348" r="-20" t="3679"/>
          <a:stretch/>
        </p:blipFill>
        <p:spPr>
          <a:xfrm>
            <a:off x="2514350" y="1442200"/>
            <a:ext cx="4115276" cy="29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3635400" y="206000"/>
            <a:ext cx="18732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"/>
                <a:ea typeface="Nunito"/>
                <a:cs typeface="Nunito"/>
                <a:sym typeface="Nunito"/>
              </a:rPr>
              <a:t>Ubicación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875" y="1472550"/>
            <a:ext cx="3338381" cy="252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000" y="1472550"/>
            <a:ext cx="3502399" cy="2521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2092450" y="4269675"/>
            <a:ext cx="5111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s" sz="1800"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/>
              </a:rPr>
              <a:t>Av. Eduard Maristany, 368, Nave 17</a:t>
            </a:r>
            <a:r>
              <a:rPr lang="es" sz="1800">
                <a:latin typeface="Nunito"/>
                <a:ea typeface="Nunito"/>
                <a:cs typeface="Nunito"/>
                <a:sym typeface="Nunito"/>
              </a:rPr>
              <a:t>, Badalona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ctrTitle"/>
          </p:nvPr>
        </p:nvSpPr>
        <p:spPr>
          <a:xfrm>
            <a:off x="2731950" y="198925"/>
            <a:ext cx="3680100" cy="6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Diagrama Lógico</a:t>
            </a:r>
            <a:endParaRPr sz="3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b="0" l="9559" r="0" t="1613"/>
          <a:stretch/>
        </p:blipFill>
        <p:spPr>
          <a:xfrm>
            <a:off x="518575" y="1811600"/>
            <a:ext cx="4111699" cy="19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500" y="1780050"/>
            <a:ext cx="3435950" cy="19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368400" y="170750"/>
            <a:ext cx="24072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Estructura</a:t>
            </a:r>
            <a:r>
              <a:rPr lang="e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 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1222100" y="1121525"/>
            <a:ext cx="22590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Nunito"/>
                <a:ea typeface="Nunito"/>
                <a:cs typeface="Nunito"/>
                <a:sym typeface="Nunito"/>
              </a:rPr>
              <a:t>Planta 1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5186638" y="1121513"/>
            <a:ext cx="29838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Nunito"/>
                <a:ea typeface="Nunito"/>
                <a:cs typeface="Nunito"/>
                <a:sym typeface="Nunito"/>
              </a:rPr>
              <a:t>Planta 2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941887" y="1321963"/>
            <a:ext cx="2819450" cy="366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950" y="1745825"/>
            <a:ext cx="3667175" cy="28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488550" y="113700"/>
            <a:ext cx="2166900" cy="5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Cableado</a:t>
            </a:r>
            <a:r>
              <a:rPr lang="es" sz="4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4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2" name="Google Shape;122;p18"/>
          <p:cNvSpPr txBox="1"/>
          <p:nvPr>
            <p:ph idx="4294967295" type="body"/>
          </p:nvPr>
        </p:nvSpPr>
        <p:spPr>
          <a:xfrm>
            <a:off x="707963" y="1111100"/>
            <a:ext cx="33540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Planta 1</a:t>
            </a:r>
            <a:endParaRPr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978564" y="1353138"/>
            <a:ext cx="2812799" cy="35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364" y="1746200"/>
            <a:ext cx="3645835" cy="2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4802475" y="1111100"/>
            <a:ext cx="37296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latin typeface="Nunito"/>
                <a:ea typeface="Nunito"/>
                <a:cs typeface="Nunito"/>
                <a:sym typeface="Nunito"/>
              </a:rPr>
              <a:t>Planta 2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3568650" y="177575"/>
            <a:ext cx="2006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"/>
                <a:ea typeface="Nunito"/>
                <a:cs typeface="Nunito"/>
                <a:sym typeface="Nunito"/>
              </a:rPr>
              <a:t>Servidores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1972" y="1283913"/>
            <a:ext cx="5360050" cy="25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/>
        </p:nvSpPr>
        <p:spPr>
          <a:xfrm>
            <a:off x="1888200" y="170500"/>
            <a:ext cx="536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"/>
                <a:ea typeface="Nunito"/>
                <a:cs typeface="Nunito"/>
                <a:sym typeface="Nunito"/>
              </a:rPr>
              <a:t>Web interna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2534"/>
          <a:stretch/>
        </p:blipFill>
        <p:spPr>
          <a:xfrm>
            <a:off x="1585150" y="1449375"/>
            <a:ext cx="5973701" cy="32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767250" y="1072750"/>
            <a:ext cx="6116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/>
        </p:nvSpPr>
        <p:spPr>
          <a:xfrm>
            <a:off x="1888200" y="170500"/>
            <a:ext cx="536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"/>
                <a:ea typeface="Nunito"/>
                <a:cs typeface="Nunito"/>
                <a:sym typeface="Nunito"/>
              </a:rPr>
              <a:t>Web externa 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0" l="0" r="0" t="2334"/>
          <a:stretch/>
        </p:blipFill>
        <p:spPr>
          <a:xfrm>
            <a:off x="1581088" y="1442175"/>
            <a:ext cx="5981827" cy="328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